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01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4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95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60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19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975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60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34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336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11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5BE5E-FBBF-436E-85BB-935BBB7937E5}" type="datetimeFigureOut">
              <a:rPr lang="ru-RU" smtClean="0"/>
              <a:t>06.05.2021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CFC2F-9B8F-4A3A-BC3D-4281773EC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28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8250" y="2181497"/>
            <a:ext cx="4519749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kk-KZ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15. </a:t>
            </a:r>
          </a:p>
          <a:p>
            <a:pPr algn="ctr"/>
            <a:r>
              <a:rPr lang="kk-KZ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Тема: «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Генная терапия с использованием стволовых клеток»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4263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8641" y="339634"/>
            <a:ext cx="7772400" cy="31700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Практически такая же технология редактирования генома была проведена при генетической коррекции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Серповидноклеточной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анемии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(СКА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—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распространенной наследственной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гемоглобинопатии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связанной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 структурным нарушением белка гемоглобина,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результате мутации гена HBB,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вследствие чего синтезируется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аномальный гемоглобин S.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Коррекция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специфической мутации при помощи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инструментов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редактирования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генома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была успешно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продемонстрирована,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включая сообщения о её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коррекции в индуцированных плюрипотентных стволовых клеток человека и мыши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265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891" y="49165"/>
            <a:ext cx="7667898" cy="56581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ВИЧ-инфекция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Терапия ВИЧ инфекции является лидирующим направлением развития методов редактирования генома, с 6 зарегистрированными на сегодняшний день клиническими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испытаниями, которые основаны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вышеупомянутой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ZFN- технологии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Примером является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клинический случай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лечением ВИЧ-инфицированного пациента 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поводу лейкоза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помощью аллогенной трансплантации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донора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гомозиготного по мутации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гена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CCR5delta32.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привела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излечению от злокачественного новообразования и ВИЧ инфекции.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сожалению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гомозиготы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CCR5delta32 в европеоидной популяции составляют только около 1%, что резко снижает шансы обнаружения полностью Н1_А-совместимого донора с дефектом рецептора.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62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892" y="235132"/>
            <a:ext cx="7680958" cy="56907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fontAlgn="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течение последних лет область редактирования генома стремительно развивается. В настоящее время существует несколько общепризнанных инструментов редактирования генома на основе сайт-специфичных нуклеаз. Большое число исследовательских групп работает над увеличением эффективности и безопасности, упрощением конструкции данных инструментов.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клинического применения редактирования генома ГСК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необходимо дальнейшее снижение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внецелевого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мутагенеза и повышение эффективности методики для получения большего числа отредактированных клеток, достаточного для трансплантации и успешного приживления.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Несмотря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существующие проблемы, успехи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преклинических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исследований редактирования генома выводят медицинскую науку на новый уровень, а внедрение методов редактирования генома на основе трансплантации ГСК в клиническую практику имеет значительный потенциал успеха.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2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509" y="275729"/>
            <a:ext cx="8138159" cy="4541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rgbClr val="1F4D78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Использованная литература</a:t>
            </a:r>
            <a:endParaRPr lang="ru-RU" sz="2000" b="1" dirty="0">
              <a:solidFill>
                <a:srgbClr val="1F4D78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 Б.В. Введение в клеточную биологию стволовых клеток.- Учебно-методическое пособие.- СПб.: СпецЛит,2010.-319 с.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Кухарчук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А.Л., Радченко В.В.,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Сирман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В.М. Стволовые клетки: эксперимент, теория, клиника. Эмбриональные,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нейральные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гемопоэтические стволовые клетки. – Черновцы.: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Золот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литаври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2004. – 505 с.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Репин В.С.,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Ржанинова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А.А.,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Шаменков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Д.А. Эмбриональные стволовые клетки: фундаментальная биология и медицина. – Москва.: «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ReMeTex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2002. – 225 с.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Абдулкадыров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К.М., Романенко Н.А., Старков Н.Н. Получение и клиническое применение периферических гемопоэтических стволовых клеток из пуповинной крови//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Онкол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2000. – Т.46,  №5. – С.513 – </a:t>
            </a: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520</a:t>
            </a:r>
            <a:r>
              <a:rPr lang="ru-RU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Корочкин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Л.И. Стволовые клетки // Онтогенез. 2003. Т.34. №3, С. 164-166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153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5211" y="567384"/>
            <a:ext cx="7628709" cy="50321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Стволовые клетки используются не только в лечении сердечно-сосудистых,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нейродегенеративных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имуннодефицитных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эндокринных заболеваний, но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наследственных патологий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То есть можно говорить об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изпользовании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СК в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генной терапии.</a:t>
            </a: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сегодня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трансплантация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гемопоэтических стволовых клеток (ГСК)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является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эффективным методом лечения злокачественных и наследственных заболеваний крови. </a:t>
            </a:r>
            <a:endParaRPr lang="ru-RU" sz="2000" u="sng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По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данным европейской организации по трансплантации крови и костного мозга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Marrow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Transplantation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EBMT) в 2014 г. в Европе проведено 23883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аутогенных трансплантаций ГСК (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ауто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-ТГСК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16943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аллогенных трансплантаций ГСК (алло-ТГСК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Протоколы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получения ГСК путем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миелоэксфузии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мобилизации стволовых клеток периферической крови (ПСКК) или сбора пуповинной крови оптимизированы и хорошо отработаны.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070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4137" y="245677"/>
            <a:ext cx="8281852" cy="53614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Манипуляции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ГСК, широко применяющиеся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медицинской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практике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 algn="just" fontAlgn="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сепарация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чистой популяции стволовых клеток и клеток-предшественниц,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криоконсервация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сохранением их жизнеспособности,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разморозка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введение посредством внутривенной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инфузии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трансплантации ГСК самостоятельно занимают необходимые ниши ввиду наличия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хоуминг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-эффекта и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становятся родоначальниками ростков кроветворения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обеспечивая продукцию всех клеточных элементов крови на протяжении жизни пациента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Ввиду этих биологических свойств, а также обширного клинического опыта применения трансплантации ГСК являются наиболее популярной и перспективной мишенью в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протоколах генной терапии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успехи которых могут привести к значительному прогрессу в современной медицине.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данной лекции будут рассматриваться новые подходы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генной терапии на основе редактирования генома в контексте трансплантации ГСК.</a:t>
            </a:r>
            <a:endParaRPr lang="ru-RU" sz="2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12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9451" y="352697"/>
            <a:ext cx="7824652" cy="92247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Аллогенная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трансплантация ГСК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лечения наследственных заболеваний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Алло-ТГСК на сегодняшний день является единственным этиологическим методом лечения, позволяющим обеспечить длительное полное или частичное восполнение функции дефектного гена и коррекцию фенотипа.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Алло-ТГСК является стандартом лечения угрожающих жизни первичных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иммунодефицитов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частности тяжелых комбинированных иммунодефицитов (ТКИН),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течение которых неизменно заканчивается летальным исходом без проведения трансплантации.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ТКИН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Тяжелая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комбинированная иммунная недостаточность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редкий вид первичного иммунодефицита, сочетающий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функций Т- и В-лимфоцитов.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вызвана многими различными генетическими нарушениями. Эти нарушения приводят к чрезвычайной чувствительности к очень тяжелым инфекциям. Это состояние считается самым тяжелым из всех первичных иммунодефицитов. К счастью, для лечения этого нарушения существуют эффективные методы, например,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трансплантация костного мозга, а в будущем возможно применение генной терапии.</a:t>
            </a:r>
          </a:p>
          <a:p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Алло-ТГСК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совместимого родственного донора, без предшествующего кондиционирования, начала применяться у данной группы пациентов с конца 1960-х гг., с более чем 90% долговременной выживаемостью в большинстве современных центров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64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823" y="339635"/>
            <a:ext cx="8059783" cy="59400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Помимо ТКИН, подходы с внедрением алло-ТГСК являются стандартом или апробируются при ряде других заболеваний группы </a:t>
            </a:r>
            <a:r>
              <a:rPr lang="ru-RU" sz="20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гемоглобинопатий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патологии лимфоцитов и нейтрофилов, стволовых кроветворных клеток, болезнях накопления и ряде злокачественных </a:t>
            </a:r>
            <a:r>
              <a:rPr lang="ru-RU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новообразований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Несмотря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доказанную эффективность, алло-ТГСК несет в себе значительный риск для пациента, степень которого зависит от множества факторов. Более чем 40-летний опыт применения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аллогенной трансплантации ГСК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демонстрирует, что оптимальные результаты трансплантации достигаются при наличии совместимого родственного донора. Тем не менее,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Н1_А -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совместимые доноры зачастую недоступны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Вследствие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описанных проблем, связанных с проведением алло-ТГСК,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генная терапия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которой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генетический дефект устраняется в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аутогенных (собственных) ГСК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их последующей трансплантацией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представляется крайне перспективной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потенциалу радикального излечения заболевания, отсутствию необходимости поиска донора, уменьшению риска проведения процедуры по сравнению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алло-ТГСК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72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891" y="352697"/>
            <a:ext cx="7837714" cy="59978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Стратегии генной терапии ГСК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Поскольку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ГСК реализуют свои функции в рядах поколений дочерних клеток, существовавшие ранее методы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транзиентного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переноса генов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были не применимы в отношении данной популяции в виду того, что функция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трансдуцированного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гена угасала при повторном делении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клеток (</a:t>
            </a:r>
            <a:r>
              <a:rPr lang="ru-RU" dirty="0" err="1" smtClean="0"/>
              <a:t>Т.к.чужеродная</a:t>
            </a:r>
            <a:r>
              <a:rPr lang="ru-RU" dirty="0" smtClean="0"/>
              <a:t>  </a:t>
            </a:r>
            <a:r>
              <a:rPr lang="ru-RU" dirty="0" err="1"/>
              <a:t>трансфицированная</a:t>
            </a:r>
            <a:r>
              <a:rPr lang="ru-RU" dirty="0"/>
              <a:t> ДНК обычно не включается в ядерный геном и не реплицируется, </a:t>
            </a:r>
            <a:r>
              <a:rPr lang="ru-RU" dirty="0" smtClean="0"/>
              <a:t>поэтому она быстро </a:t>
            </a:r>
            <a:r>
              <a:rPr lang="ru-RU" dirty="0"/>
              <a:t>теряется по мере размножения </a:t>
            </a:r>
            <a:r>
              <a:rPr lang="ru-RU" dirty="0" smtClean="0"/>
              <a:t>клеток).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По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этой причине классические подходы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генной модификации ГСК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основаны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ретровирусной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трансдукции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Ретровирусный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 позволяет интегрировать терапевтический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трансген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непосредственно в геном ГСК, что является важнейшим аспектом, в связи с необходимостью сохранения функции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трансгена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 всех рядах поколений дочерних клеток. </a:t>
            </a: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успешно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трансдуцированных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ГСК, необходимое для получения оптимального эффекта, зависит от селективного преимущества откорректированных ГСК над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нативными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клетками без нормальной копии гена.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79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1703" y="339634"/>
            <a:ext cx="7406640" cy="59400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первых испытаниях генной терапии, ориентированных на лечение ТКИН,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 использованы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ретровирусные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векторы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которых экспрессия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трансгена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контролировалась регуляторными элементами длинного концевого повтора (LTR)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ретровируса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таком подходе успешное и долгосрочное восстановление Т-клеточного звена было достигнуто у пациентов с Х-сцепленным ТКИН (Х-ТКИН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Однако, первые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успехи генной терапии Х-ТКИН были омрачены проявлениями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инсерционного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мутагенеза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результате которого клоны, несущие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генотоксичные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вставки, получили эволюционное преимущество, что привело к развитию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миелодиспластического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синдрома (МДС),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ряде случаев, острого лейкоза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частности, у четырех пациентов, участвующих в исследовании лечения Х-ТКИН, развился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острый лейкоз после трансплантации генетически модифицированных клеток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исследователи  применили ряд сложных молекулярно-генетических приемов редактирования генома ГСК, с тем чтобы избежать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инсерционный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мутагенез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заменить дефектный ген.</a:t>
            </a:r>
            <a:r>
              <a:rPr lang="ru-RU" dirty="0" smtClean="0"/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953" y="313509"/>
            <a:ext cx="7876903" cy="62506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редактирования генома в гемопоэтических стволовых клетках человека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По данным ВОЗ в настоящее время известно более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10000 моногенных заболеваний.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Несмотря на то, что конкретные нозологические единицы этой группы являются редкими патологиями, суммарная заболеваемость моногенными заболеваниями при рождении составляет до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1%, что означает сотни тысяч новых случаев ежегодно.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Единственным существующим радикальным методом лечения ряда заболеваний из данной группы является трансплантация ГСК. </a:t>
            </a: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со сложностью редактирования генома ГСК, большинство протоколов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сайт-специфического редактирования генома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находятся на этапе ранних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предклинических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экспериментальных исследований, в том числе на клеточных и животных моделях, которые в перспективе должны привести к увеличению эффективности редактирования до необходимого для клинического применения уровня и созданию безопасного метода радикального излечения наследственных заболеваний человека.</a:t>
            </a: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07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8012" y="373484"/>
            <a:ext cx="7942217" cy="62506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Путем редактирования генома ГСК пытаются лечить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Гемоглобинопатии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Бета-талассемия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группа наследственных заболеваний крови, связанных с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дефектом гена HBB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характеризующихся снижением или отсутствием синтеза бета цепей гемоглобина.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настоящий момент единственным доступным методом радикального лечения заболеваний этой группы является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аллогенная трансплантация ГСК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Проведенные работы демонстрируют, что геномный локус HBB может быть специфично и эффективно модифицирован при помощи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введения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химерных белков ZFN и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CRiSPR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/Cas9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использованием данной технологии 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полученных из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нативных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клеток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пациента была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выполнена коррекция гена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HBB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Полученные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клоны с успешной интеграцией гена HBB демонстрировали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нормальный кариотип, сохранение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плюрипотентности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после индукции дифференцировки в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гематопоэтические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предшественники показали способность к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эритропоэзу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нормальной экспрессией бета-глобина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07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10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</TotalTime>
  <Words>1483</Words>
  <Application>Microsoft Office PowerPoint</Application>
  <PresentationFormat>Экран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28</cp:revision>
  <dcterms:created xsi:type="dcterms:W3CDTF">2020-04-22T16:46:21Z</dcterms:created>
  <dcterms:modified xsi:type="dcterms:W3CDTF">2021-05-06T10:59:01Z</dcterms:modified>
</cp:coreProperties>
</file>